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2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7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7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5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5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6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7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E038-5821-4D46-8CF9-86880938C54D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DFF8-ECE0-4065-9DA6-CB952CF3F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2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" y="0"/>
            <a:ext cx="9696842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4579" y="5303518"/>
            <a:ext cx="9696842" cy="12670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 smtClean="0">
              <a:solidFill>
                <a:schemeClr val="tx1"/>
              </a:solidFill>
              <a:latin typeface="Manrope" pitchFamily="2" charset="0"/>
            </a:endParaRPr>
          </a:p>
          <a:p>
            <a:r>
              <a:rPr lang="en-GB" sz="1200" dirty="0" smtClean="0">
                <a:solidFill>
                  <a:schemeClr val="tx1"/>
                </a:solidFill>
                <a:latin typeface="Manrope" pitchFamily="2" charset="0"/>
              </a:rPr>
              <a:t>Groundwater </a:t>
            </a:r>
            <a:r>
              <a:rPr lang="en-GB" sz="1200" dirty="0">
                <a:solidFill>
                  <a:schemeClr val="tx1"/>
                </a:solidFill>
                <a:latin typeface="Manrope" pitchFamily="2" charset="0"/>
              </a:rPr>
              <a:t>provides drinking water for everyone living in and around Brighton and Lewes</a:t>
            </a:r>
            <a:r>
              <a:rPr lang="en-GB" sz="1200" dirty="0" smtClean="0">
                <a:solidFill>
                  <a:schemeClr val="tx1"/>
                </a:solidFill>
                <a:latin typeface="Manrope" pitchFamily="2" charset="0"/>
              </a:rPr>
              <a:t>.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Manrope" pitchFamily="2" charset="0"/>
              </a:rPr>
              <a:t>In </a:t>
            </a:r>
            <a:r>
              <a:rPr lang="en-GB" sz="1200" dirty="0">
                <a:solidFill>
                  <a:schemeClr val="tx1"/>
                </a:solidFill>
                <a:latin typeface="Manrope" pitchFamily="2" charset="0"/>
              </a:rPr>
              <a:t>the south east 70% of people receive water from an underground aquifer</a:t>
            </a:r>
            <a:r>
              <a:rPr lang="en-GB" sz="1200" dirty="0" smtClean="0">
                <a:solidFill>
                  <a:schemeClr val="tx1"/>
                </a:solidFill>
                <a:latin typeface="Manrope" pitchFamily="2" charset="0"/>
              </a:rPr>
              <a:t>. </a:t>
            </a:r>
          </a:p>
          <a:p>
            <a:endParaRPr lang="en-GB" sz="1200" dirty="0">
              <a:solidFill>
                <a:schemeClr val="tx1"/>
              </a:solidFill>
              <a:latin typeface="Manrope" pitchFamily="2" charset="0"/>
            </a:endParaRPr>
          </a:p>
          <a:p>
            <a:r>
              <a:rPr lang="en-GB" sz="1200" dirty="0" smtClean="0">
                <a:solidFill>
                  <a:schemeClr val="tx1"/>
                </a:solidFill>
                <a:latin typeface="Manrope" pitchFamily="2" charset="0"/>
              </a:rPr>
              <a:t>Colour in some groundwater that can be pumped from this borehole!</a:t>
            </a:r>
          </a:p>
          <a:p>
            <a:endParaRPr lang="en-GB" sz="1200" dirty="0">
              <a:solidFill>
                <a:schemeClr val="tx1"/>
              </a:solidFill>
              <a:latin typeface="Manrope" pitchFamily="2" charset="0"/>
            </a:endParaRPr>
          </a:p>
          <a:p>
            <a:r>
              <a:rPr lang="en-GB" sz="1200" dirty="0">
                <a:solidFill>
                  <a:schemeClr val="tx1"/>
                </a:solidFill>
                <a:latin typeface="Manrope" pitchFamily="2" charset="0"/>
              </a:rPr>
              <a:t>Find out more – visit wearetap.org.uk</a:t>
            </a:r>
          </a:p>
          <a:p>
            <a:pPr algn="ctr"/>
            <a:endParaRPr lang="en-GB" sz="1200" dirty="0">
              <a:solidFill>
                <a:schemeClr val="tx1"/>
              </a:solidFill>
              <a:latin typeface="Manrope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06" y="5585467"/>
            <a:ext cx="2098494" cy="7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9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47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Manrope</vt:lpstr>
      <vt:lpstr>Office Theme</vt:lpstr>
      <vt:lpstr>PowerPoint Presentation</vt:lpstr>
    </vt:vector>
  </TitlesOfParts>
  <Company>South Downs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Felus</dc:creator>
  <cp:lastModifiedBy>Aimee Felus</cp:lastModifiedBy>
  <cp:revision>4</cp:revision>
  <dcterms:created xsi:type="dcterms:W3CDTF">2021-06-28T09:47:03Z</dcterms:created>
  <dcterms:modified xsi:type="dcterms:W3CDTF">2021-06-28T10:17:31Z</dcterms:modified>
</cp:coreProperties>
</file>